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Multifactorial-disord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Multifactorial-disord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Multifactorial-disorder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Multifactorial-disorder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Multifactorial-disorders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Multifactorial-disorders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Multifactorial-disorders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Multifactorial-disorders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Multifactorial-disorders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Multifactorial-disorders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Multifactorial-disorders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Multifactorial-disorders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Multifactorial-disord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Multifactorial-disord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Multifactorial-disord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Multifactorial-disord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Multifactorial-disord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Multifactorial-disord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Multifactorial-disord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Multifactorial-disord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Multifactorial-disord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Multifactorial-disord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Multifactorial-disord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Multifactorial-disord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Multifactorial-disord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Multifactorial-disord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Multifactorial-disord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Multifactorial-disord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Multifactorial-disord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Multifactorial-disord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Multifactorial-disord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Multifactorial-disord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Multifactorial-disord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Multifactorial-disord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Multifactorial-disord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Multifactorial-disord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Multifactorial-disord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Multifactorial-disord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Multifactorial-disord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Multifactorial-disord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Multifactorial-disord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Multifactorial-disord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Multifactorial-disorde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Multifactorial-disord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Multifactorial-disorder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Multifactorial-disorder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Multifactorial-disorder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Multifactorial-disorder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Multifactorial-disorder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Multifactorial-disorder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Multifactorial-disorder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Multifactorial-disorder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Multifactorial-disorder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Multifactorial-disorder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Multifactorial-disord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Multifactorial-disorder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Multifactorial-disorder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Multifactorial-disorder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Multifactorial-disorder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Multifactorial-disorder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Multifactorial-disorder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Multifactorial-disorder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Multifactorial-disorder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Multifactorial-disorder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Multifactorial-disorder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Multifactorial-disord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Multifactorial-disorder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Multifactorial-disorder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Multifactorial-disorder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Multifactorial-disorder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Multifactorial-disorder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Multifactorial-disorder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Multifactorial-disorder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Multifactorial-disorder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Multifactorial-disorder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Multifactorial-disorder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Multifactorial-disord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Multifactorial-disorder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Multifactorial-disorder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Multifactorial-disorder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Multifactorial-disorder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Multifactorial-disorder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Multifactorial-disorder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Multifactorial-disorder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Multifactorial-disorder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Multifactorial-disorder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Multifactorial-disorder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Multifactorial-disord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Multifactorial-disorder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Multifactorial-disorder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Multifactorial-disorder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Multifactorial-disorder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Multifactorial-disorder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Multifactorial-disorder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Multifactorial-disorder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Multifactorial-disorder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Multifactorial-disorder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Multifactorial-disorder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Multifactorial-disord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Multifactorial-disorder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Multifactorial-disorder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Multifactorial-disorder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Multifactorial-disorder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Multifactorial-disorder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Multifactorial-disorder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Multifactorial-disorder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Multifactorial-disorder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Multifactorial-disorder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Multifactorial-disorder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2025-02-09T18:35:08Z</dcterms:modified>
  <cp:category/>
</cp:coreProperties>
</file>